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95" r:id="rId3"/>
    <p:sldId id="294" r:id="rId4"/>
    <p:sldId id="293" r:id="rId5"/>
    <p:sldId id="287" r:id="rId6"/>
    <p:sldId id="288" r:id="rId7"/>
    <p:sldId id="291" r:id="rId8"/>
    <p:sldId id="289" r:id="rId9"/>
    <p:sldId id="290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828" autoAdjust="0"/>
  </p:normalViewPr>
  <p:slideViewPr>
    <p:cSldViewPr>
      <p:cViewPr varScale="1">
        <p:scale>
          <a:sx n="63" d="100"/>
          <a:sy n="63" d="100"/>
        </p:scale>
        <p:origin x="202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C9A3A-B0A1-4448-94F5-9D64DDFEAA63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01C6D-4A89-4F6D-BA1B-6CB0BD1CC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17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0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61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11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85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96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27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8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8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54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08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3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15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15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25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68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7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58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86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45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0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2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22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69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56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22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1C6D-4A89-4F6D-BA1B-6CB0BD1CC9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4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04B7E-E37A-4B5F-9771-31706B88B92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044F-5900-4C2A-BD54-42D175E57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 t="7812" r="7285"/>
          <a:stretch/>
        </p:blipFill>
        <p:spPr>
          <a:xfrm>
            <a:off x="1182100" y="1371600"/>
            <a:ext cx="6778958" cy="4937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21" y="1176344"/>
            <a:ext cx="6100515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6272416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TVBC –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 Master Beekeeping Program – Journey Practical Exams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69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1453806"/>
            <a:ext cx="7315200" cy="4864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70" y="1447800"/>
            <a:ext cx="6972017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4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63" y="1447800"/>
            <a:ext cx="6308231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15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5" y="1368552"/>
            <a:ext cx="4306577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71600"/>
            <a:ext cx="2854475" cy="4873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1356" y="6388084"/>
            <a:ext cx="6780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TVBC –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Annual National Honey Bee Day Club Picnic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2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1585113"/>
            <a:ext cx="7315200" cy="4602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77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2206682"/>
            <a:ext cx="7315200" cy="3359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2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00" y="1447800"/>
            <a:ext cx="6000157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1520806"/>
            <a:ext cx="7315200" cy="4730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5437" y="6400800"/>
            <a:ext cx="5532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TVBC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Bug Day at the Idaho Botanical Garden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52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1780545"/>
            <a:ext cx="7315200" cy="4211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45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06" y="1447800"/>
            <a:ext cx="6821346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7560" y="6390394"/>
            <a:ext cx="664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Governor’s Proclamation: Idaho Honey Bee Awareness Day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27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5" t="9375" r="-333" b="48438"/>
          <a:stretch/>
        </p:blipFill>
        <p:spPr>
          <a:xfrm>
            <a:off x="5511297" y="1155192"/>
            <a:ext cx="1463040" cy="1645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 t="9440" r="27716" b="24698"/>
          <a:stretch/>
        </p:blipFill>
        <p:spPr>
          <a:xfrm>
            <a:off x="770410" y="1132332"/>
            <a:ext cx="178308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28" y="1155192"/>
            <a:ext cx="1104093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6" t="2777" r="6819" b="13889"/>
          <a:stretch/>
        </p:blipFill>
        <p:spPr>
          <a:xfrm>
            <a:off x="770410" y="4962144"/>
            <a:ext cx="131673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59" y="4931664"/>
            <a:ext cx="1511559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60" y="4962144"/>
            <a:ext cx="1927861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2" y="4962144"/>
            <a:ext cx="1535055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94" y="1132332"/>
            <a:ext cx="2123885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0" y="3047238"/>
            <a:ext cx="246888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29" y="3046476"/>
            <a:ext cx="2395589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17" y="3046476"/>
            <a:ext cx="1975104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40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2451735"/>
            <a:ext cx="7315200" cy="2868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612" y="6324600"/>
            <a:ext cx="8701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TVBC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 @ Boise State University &amp; Roof Top Bee Farm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631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46" y="1447800"/>
            <a:ext cx="5825066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63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5" r="4504"/>
          <a:stretch/>
        </p:blipFill>
        <p:spPr>
          <a:xfrm>
            <a:off x="770410" y="1295400"/>
            <a:ext cx="395399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87" y="1267968"/>
            <a:ext cx="3575851" cy="48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38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2304585" cy="236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64" y="1447800"/>
            <a:ext cx="5428818" cy="4873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40352"/>
            <a:ext cx="244531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14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0"/>
          <a:stretch/>
        </p:blipFill>
        <p:spPr>
          <a:xfrm>
            <a:off x="533400" y="1277112"/>
            <a:ext cx="380159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71" y="1277112"/>
            <a:ext cx="3847699" cy="4873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3809" y="6324600"/>
            <a:ext cx="735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TVBC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National Honey Bee Day Wrap-Up @ 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</a:t>
            </a:r>
            <a:r>
              <a:rPr lang="en-US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Duesmanville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69626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/>
          <a:stretch/>
        </p:blipFill>
        <p:spPr>
          <a:xfrm>
            <a:off x="6934200" y="1127760"/>
            <a:ext cx="1581827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r="11544"/>
          <a:stretch/>
        </p:blipFill>
        <p:spPr>
          <a:xfrm>
            <a:off x="609600" y="1106424"/>
            <a:ext cx="1905001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213756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48" y="3962400"/>
            <a:ext cx="242358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70" y="3962400"/>
            <a:ext cx="227337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17" y="1127760"/>
            <a:ext cx="405976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7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1447800"/>
            <a:ext cx="7315200" cy="3970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4416" y="6324600"/>
            <a:ext cx="643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TVBC –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Honey Bee Day Wrap-up: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CampfireTales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181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3" r="13536" b="21875"/>
          <a:stretch/>
        </p:blipFill>
        <p:spPr>
          <a:xfrm>
            <a:off x="457200" y="1905000"/>
            <a:ext cx="6144769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3346" y="1219200"/>
            <a:ext cx="4592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TO: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5723" y="1295245"/>
            <a:ext cx="21983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Dewey &amp; Nieves Caron, Jan Lohman, Heike Williams, Liz &amp; Kebin Duesman,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Melinda and Sam Stafford,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Leckie,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Carole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Kanizar, Rena &amp; JB Alexander,  Megan &amp; Steve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Montague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Jeff Bergland,  Frank Grover, Karla Kimball, Joyce Gebhardt, Ken Sonnen, Roxanne Brown, Don Bracy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Alan Herzfeld,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 &amp; Darla Larson, Terry Fackerell, &amp; BSU Beatriz!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1915583"/>
            <a:ext cx="7315200" cy="3941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6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27" y="1447800"/>
            <a:ext cx="6309104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1576137"/>
            <a:ext cx="7315200" cy="4620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352" y="6324600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TVBC – National Honey Bee Day Events Kick-Off: Pub Swarm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03" y="1447800"/>
            <a:ext cx="4579951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9" y="1465729"/>
            <a:ext cx="7315200" cy="4840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39" y="1447800"/>
            <a:ext cx="577088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00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BC-Bug-Up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28600"/>
            <a:ext cx="876982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0" y="1371600"/>
            <a:ext cx="419009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10" y="246733"/>
            <a:ext cx="3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 Valley Beekeepers Club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Honey Bee Day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374648"/>
            <a:ext cx="2611401" cy="48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4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439</Words>
  <Application>Microsoft Office PowerPoint</Application>
  <PresentationFormat>On-screen Show (4:3)</PresentationFormat>
  <Paragraphs>95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the Almonds With Jack</dc:title>
  <dc:creator>Steve Sweet</dc:creator>
  <cp:lastModifiedBy>Steve Sweet</cp:lastModifiedBy>
  <cp:revision>35</cp:revision>
  <dcterms:created xsi:type="dcterms:W3CDTF">2013-02-19T04:31:14Z</dcterms:created>
  <dcterms:modified xsi:type="dcterms:W3CDTF">2015-09-16T04:18:14Z</dcterms:modified>
</cp:coreProperties>
</file>