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79" r:id="rId2"/>
    <p:sldId id="321" r:id="rId3"/>
    <p:sldId id="329" r:id="rId4"/>
    <p:sldId id="305" r:id="rId5"/>
    <p:sldId id="331" r:id="rId6"/>
    <p:sldId id="330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80050F-9913-4522-B56F-E5D3C3E4CEA8}">
          <p14:sldIdLst>
            <p14:sldId id="279"/>
          </p14:sldIdLst>
        </p14:section>
        <p14:section name="Untitled Section" id="{C99C88FC-CC3E-45CF-9A63-0C0B10FEF84F}">
          <p14:sldIdLst>
            <p14:sldId id="321"/>
            <p14:sldId id="329"/>
            <p14:sldId id="305"/>
            <p14:sldId id="331"/>
            <p14:sldId id="3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E2A5D3-5703-435F-8194-212BEB5FCF2D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E589DA-B6C5-44F3-B923-134FF4086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08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7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3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4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7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1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3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4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2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9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BF2A4-2478-4C0D-8222-D6D8DD9A342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2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70DAD433-F13F-47DF-B122-9C4B4B9F00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 b="70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600" b="1">
                <a:solidFill>
                  <a:schemeClr val="bg1"/>
                </a:solidFill>
              </a:rPr>
              <a:t>TVBC Queen Rearing Program Proposal</a:t>
            </a:r>
          </a:p>
        </p:txBody>
      </p:sp>
    </p:spTree>
    <p:extLst>
      <p:ext uri="{BB962C8B-B14F-4D97-AF65-F5344CB8AC3E}">
        <p14:creationId xmlns:p14="http://schemas.microsoft.com/office/powerpoint/2010/main" val="312674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3" r="3" b="3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Program Objectives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 dirty="0"/>
              <a:t>Cultivate Local “Super” Queens</a:t>
            </a:r>
          </a:p>
          <a:p>
            <a:pPr lvl="1"/>
            <a:r>
              <a:rPr lang="en-US" sz="1800" dirty="0"/>
              <a:t>Mite Resistant</a:t>
            </a:r>
          </a:p>
          <a:p>
            <a:pPr lvl="1"/>
            <a:r>
              <a:rPr lang="en-US" sz="1800" dirty="0"/>
              <a:t>Mild Temperament</a:t>
            </a:r>
          </a:p>
          <a:p>
            <a:pPr lvl="1"/>
            <a:r>
              <a:rPr lang="en-US" sz="1800" dirty="0"/>
              <a:t>Good Honey Production</a:t>
            </a:r>
          </a:p>
          <a:p>
            <a:r>
              <a:rPr lang="en-US" sz="1800" dirty="0"/>
              <a:t>Supply Queen Cells to TVBC Members</a:t>
            </a:r>
          </a:p>
          <a:p>
            <a:r>
              <a:rPr lang="en-US" sz="1800" dirty="0"/>
              <a:t>Supply Fertilized Queens to TVBC Members</a:t>
            </a:r>
          </a:p>
        </p:txBody>
      </p:sp>
    </p:spTree>
    <p:extLst>
      <p:ext uri="{BB962C8B-B14F-4D97-AF65-F5344CB8AC3E}">
        <p14:creationId xmlns:p14="http://schemas.microsoft.com/office/powerpoint/2010/main" val="2227449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650A3-CA25-47D2-9769-B0E77650BF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7" r="21239" b="-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Milestones and Timeline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300"/>
              <a:t>Year 1</a:t>
            </a:r>
          </a:p>
          <a:p>
            <a:pPr lvl="1"/>
            <a:r>
              <a:rPr lang="en-US" sz="1300"/>
              <a:t>Find Good Queen Stock</a:t>
            </a:r>
          </a:p>
          <a:p>
            <a:pPr lvl="2"/>
            <a:r>
              <a:rPr lang="en-US" sz="1300"/>
              <a:t>1</a:t>
            </a:r>
            <a:r>
              <a:rPr lang="en-US" sz="1300" baseline="30000"/>
              <a:t>st</a:t>
            </a:r>
            <a:r>
              <a:rPr lang="en-US" sz="1300"/>
              <a:t> Year Queens</a:t>
            </a:r>
          </a:p>
          <a:p>
            <a:r>
              <a:rPr lang="en-US" sz="1300"/>
              <a:t>Year 2</a:t>
            </a:r>
          </a:p>
          <a:p>
            <a:pPr lvl="1"/>
            <a:r>
              <a:rPr lang="en-US" sz="1300"/>
              <a:t>Graft From Queens Identified in Year 1</a:t>
            </a:r>
          </a:p>
          <a:p>
            <a:pPr lvl="2"/>
            <a:r>
              <a:rPr lang="en-US" sz="1300"/>
              <a:t>Queen Cells Available to Program Participants</a:t>
            </a:r>
          </a:p>
          <a:p>
            <a:r>
              <a:rPr lang="en-US" sz="1300"/>
              <a:t>Year 3</a:t>
            </a:r>
          </a:p>
          <a:p>
            <a:pPr lvl="1"/>
            <a:r>
              <a:rPr lang="en-US" sz="1300"/>
              <a:t>Graft From Queens Identified in Year 2</a:t>
            </a:r>
          </a:p>
          <a:p>
            <a:pPr lvl="1"/>
            <a:r>
              <a:rPr lang="en-US" sz="1300"/>
              <a:t>Make Queen Cells Available to All Members That Have Taken Class</a:t>
            </a:r>
          </a:p>
          <a:p>
            <a:pPr lvl="1"/>
            <a:r>
              <a:rPr lang="en-US" sz="1300"/>
              <a:t>Establish Breeding Area</a:t>
            </a:r>
          </a:p>
          <a:p>
            <a:pPr lvl="1"/>
            <a:r>
              <a:rPr lang="en-US" sz="1300"/>
              <a:t>Limited Number of Mated Queens</a:t>
            </a:r>
          </a:p>
          <a:p>
            <a:r>
              <a:rPr lang="en-US" sz="1300"/>
              <a:t>Year 4</a:t>
            </a:r>
          </a:p>
          <a:p>
            <a:pPr lvl="1"/>
            <a:r>
              <a:rPr lang="en-US" sz="1300"/>
              <a:t>All the Above Plus Mated Queens for Sale</a:t>
            </a:r>
          </a:p>
        </p:txBody>
      </p:sp>
    </p:spTree>
    <p:extLst>
      <p:ext uri="{BB962C8B-B14F-4D97-AF65-F5344CB8AC3E}">
        <p14:creationId xmlns:p14="http://schemas.microsoft.com/office/powerpoint/2010/main" val="1761714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46355E-BA21-4228-9393-A91C08C4FC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r="18262" b="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Benefits of Participation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DFE667-F66E-4EA3-A3E7-549E18A71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Communication and Expertise of Team</a:t>
            </a:r>
          </a:p>
          <a:p>
            <a:r>
              <a:rPr lang="en-US" sz="1800" dirty="0"/>
              <a:t>Availability of Replacement Queens and Cells</a:t>
            </a:r>
          </a:p>
          <a:p>
            <a:r>
              <a:rPr lang="en-US" sz="1800" dirty="0"/>
              <a:t>Mite Count “Kits” Supplied</a:t>
            </a:r>
          </a:p>
          <a:p>
            <a:r>
              <a:rPr lang="en-US" sz="1800" dirty="0"/>
              <a:t>Help Take Club to Next Level</a:t>
            </a:r>
          </a:p>
        </p:txBody>
      </p:sp>
    </p:spTree>
    <p:extLst>
      <p:ext uri="{BB962C8B-B14F-4D97-AF65-F5344CB8AC3E}">
        <p14:creationId xmlns:p14="http://schemas.microsoft.com/office/powerpoint/2010/main" val="2789905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523F9-3538-4741-BFA6-9B65A71FC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2" r="20320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Requirements of Participation</a:t>
            </a:r>
            <a:endParaRPr lang="en-US" alt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DFE667-F66E-4EA3-A3E7-549E18A71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Mite Counts in </a:t>
            </a:r>
            <a:r>
              <a:rPr lang="en-US" sz="1800" dirty="0" err="1"/>
              <a:t>Apl</a:t>
            </a:r>
            <a:r>
              <a:rPr lang="en-US" sz="1800" dirty="0"/>
              <a:t>, Jun, After Extraction, Sep, Oct</a:t>
            </a:r>
          </a:p>
          <a:p>
            <a:r>
              <a:rPr lang="en-US" sz="1800" dirty="0"/>
              <a:t>Email Inspections Sheets w/ Mite Counts</a:t>
            </a:r>
          </a:p>
          <a:p>
            <a:r>
              <a:rPr lang="en-US" sz="1800" dirty="0"/>
              <a:t>Agree to Queen Grafting if Selected</a:t>
            </a:r>
          </a:p>
        </p:txBody>
      </p:sp>
    </p:spTree>
    <p:extLst>
      <p:ext uri="{BB962C8B-B14F-4D97-AF65-F5344CB8AC3E}">
        <p14:creationId xmlns:p14="http://schemas.microsoft.com/office/powerpoint/2010/main" val="3992200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26CD68C-9421-4401-8967-BBB0A301E3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9180" y="972338"/>
            <a:ext cx="3997637" cy="2668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C3DB5B-FC9E-4407-8067-5C0CD1873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566087"/>
            <a:ext cx="5455917" cy="3480924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5400" b="1">
                <a:solidFill>
                  <a:schemeClr val="bg1"/>
                </a:solidFill>
              </a:rPr>
              <a:t>Hive Inspection Sheet</a:t>
            </a:r>
          </a:p>
        </p:txBody>
      </p:sp>
    </p:spTree>
    <p:extLst>
      <p:ext uri="{BB962C8B-B14F-4D97-AF65-F5344CB8AC3E}">
        <p14:creationId xmlns:p14="http://schemas.microsoft.com/office/powerpoint/2010/main" val="2728124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</TotalTime>
  <Words>155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TVBC Queen Rearing Program Proposal</vt:lpstr>
      <vt:lpstr>Program Objectives</vt:lpstr>
      <vt:lpstr>Milestones and Timeline</vt:lpstr>
      <vt:lpstr>Benefits of Participation</vt:lpstr>
      <vt:lpstr>Requirements of Participation</vt:lpstr>
      <vt:lpstr>Hive Inspection Sheet</vt:lpstr>
    </vt:vector>
  </TitlesOfParts>
  <Company>Hewlett 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Crowell, Jeff</dc:creator>
  <cp:lastModifiedBy>von Huene, Marc</cp:lastModifiedBy>
  <cp:revision>114</cp:revision>
  <cp:lastPrinted>2017-04-17T22:43:55Z</cp:lastPrinted>
  <dcterms:created xsi:type="dcterms:W3CDTF">2015-07-28T16:44:01Z</dcterms:created>
  <dcterms:modified xsi:type="dcterms:W3CDTF">2018-03-20T20:28:09Z</dcterms:modified>
</cp:coreProperties>
</file>